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6"/>
  </p:notesMasterIdLst>
  <p:sldIdLst>
    <p:sldId id="266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3C81"/>
    <a:srgbClr val="635DB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</a:rPr>
              <a:t>Topic : 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2800" b="1" dirty="0" smtClean="0">
                <a:solidFill>
                  <a:srgbClr val="FFFFFF"/>
                </a:solidFill>
                <a:latin typeface="Calisto MT" panose="02040603050505030304" pitchFamily="18" charset="0"/>
              </a:rPr>
              <a:t>Supermarket Cashier</a:t>
            </a:r>
            <a:endParaRPr lang="en-US" sz="2800" b="1" dirty="0">
              <a:solidFill>
                <a:srgbClr val="FFFFFF"/>
              </a:solidFill>
              <a:latin typeface="Calisto MT" panose="0204060305050503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1289304"/>
          </a:xfrm>
          <a:prstGeom prst="rect">
            <a:avLst/>
          </a:prstGeom>
          <a:solidFill>
            <a:srgbClr val="213C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1440" y="100584"/>
            <a:ext cx="119603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C Programming Project</a:t>
            </a:r>
            <a:endParaRPr lang="en-US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27057"/>
            <a:ext cx="4005072" cy="26291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7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Calisto MT</vt:lpstr>
      <vt:lpstr>Century Gothic</vt:lpstr>
      <vt:lpstr>Franklin Gothic Book</vt:lpstr>
      <vt:lpstr>Crop</vt:lpstr>
      <vt:lpstr>Topic 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2020-10-11T11:43:33Z</dcterms:created>
  <dcterms:modified xsi:type="dcterms:W3CDTF">2020-10-12T05:21:57Z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